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599E00-378E-49CC-80F2-A0540867C14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BDDA43-4305-439E-BAAD-1DDA462784F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40CE63-268E-4C90-86B7-A092BF8A653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82C817-08CC-40AD-93E0-ACA0E81E454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C4051D-62F2-4648-91A5-92DD8F5FDB5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25FA9ED-B262-4DC9-B39B-A0C89D8BC57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1F70D3-ABD7-4B75-BC93-7EED61DF994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D027EB-873C-4109-AF76-31EDB8A02A0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4B2AC6-4F88-4408-9B1C-5468FE166D2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E76FA2-5965-4A8F-B9A3-AC9D4549665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F48643-4CB1-439A-8CB3-A1E6BBC1C28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DA6041-CDA1-45EE-8B5F-E9DF8268FDE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840" cy="272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960" cy="272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F247537-4FDB-4590-B3C4-D4423B49B9C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960" cy="272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480" cy="51422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8080" cy="268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90160" cy="2901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600" cy="202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480" cy="3563280"/>
            <a:chOff x="4756680" y="883800"/>
            <a:chExt cx="4470480" cy="35632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480" cy="3563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0680"/>
              <a:ext cx="1738080" cy="27734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680" cy="34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840" cy="1736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56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2200" cy="35971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6320" cy="239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56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Прямоугольник 5"/>
          <p:cNvSpPr/>
          <p:nvPr/>
        </p:nvSpPr>
        <p:spPr>
          <a:xfrm>
            <a:off x="1640880" y="4588920"/>
            <a:ext cx="2998080" cy="268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87" name="Изображение 40"/>
          <p:cNvSpPr/>
          <p:nvPr/>
        </p:nvSpPr>
        <p:spPr>
          <a:xfrm>
            <a:off x="867240" y="3587040"/>
            <a:ext cx="255960" cy="2559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440" cy="1132560"/>
          </a:xfrm>
          <a:prstGeom prst="rect">
            <a:avLst/>
          </a:prstGeom>
          <a:ln w="0">
            <a:noFill/>
          </a:ln>
        </p:spPr>
      </p:pic>
      <p:pic>
        <p:nvPicPr>
          <p:cNvPr id="89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480" cy="5142240"/>
          </a:xfrm>
          <a:prstGeom prst="rect">
            <a:avLst/>
          </a:prstGeom>
          <a:ln w="0">
            <a:noFill/>
          </a:ln>
        </p:spPr>
      </p:pic>
      <p:sp>
        <p:nvSpPr>
          <p:cNvPr id="90" name=""/>
          <p:cNvSpPr txBox="1"/>
          <p:nvPr/>
        </p:nvSpPr>
        <p:spPr>
          <a:xfrm>
            <a:off x="466200" y="1728360"/>
            <a:ext cx="4745880" cy="102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3300" spc="-1" strike="noStrike">
                <a:latin typeface="Arial Black"/>
              </a:rPr>
              <a:t>TITLE</a:t>
            </a:r>
            <a:endParaRPr b="1" lang="en-US" sz="3300" spc="-1" strike="noStrike">
              <a:latin typeface="Arial Blac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480" cy="3563280"/>
            <a:chOff x="4756680" y="883800"/>
            <a:chExt cx="4470480" cy="35632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480" cy="3563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0680"/>
              <a:ext cx="1738080" cy="27734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680" cy="34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840" cy="1736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56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2200" cy="35971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6320" cy="239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56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4240" cy="77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680" cy="34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8200" cy="51422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6040" cy="176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760" cy="18943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760" cy="18943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3160" cy="48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480" cy="3563280"/>
            <a:chOff x="4756680" y="883800"/>
            <a:chExt cx="4470480" cy="35632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480" cy="35632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0680"/>
              <a:ext cx="1738080" cy="27734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680" cy="34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840" cy="1736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56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2200" cy="35971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6320" cy="239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56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4240" cy="779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680" cy="34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8200" cy="51422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6040" cy="176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760" cy="18943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760" cy="18943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3160" cy="48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2024-09-02T16:33:28Z</dcterms:modified>
  <cp:revision>14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